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1A4"/>
    <a:srgbClr val="347C64"/>
    <a:srgbClr val="FF3300"/>
    <a:srgbClr val="D3541B"/>
    <a:srgbClr val="990000"/>
    <a:srgbClr val="9B2D1F"/>
    <a:srgbClr val="1E737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4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--UyFRVWRA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hatis.techtarget.com/definition/anti-spyware-software" TargetMode="External"/><Relationship Id="rId2" Type="http://schemas.openxmlformats.org/officeDocument/2006/relationships/hyperlink" Target="https://itstillworks.com/antispyware-work-4910949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pamlaws.com/anti-spyware-how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Anti-spyware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Chelsea Messan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little debriefing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What is spyware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	Mean software that “spies” on you 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What is anti-spyware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	Good software made to get rid of spyware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What’s the use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	Take a wild guess</a:t>
            </a:r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work?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BCE78-86CF-431A-8E60-D1F6A48B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Anti-spyware performs different scans on your computers meant to find, deactivate and remove spyware from your computer.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Hard disk scan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Registry and memory scan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URL monitoring </a:t>
            </a:r>
          </a:p>
        </p:txBody>
      </p:sp>
    </p:spTree>
    <p:extLst>
      <p:ext uri="{BB962C8B-B14F-4D97-AF65-F5344CB8AC3E}">
        <p14:creationId xmlns:p14="http://schemas.microsoft.com/office/powerpoint/2010/main" val="2354372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see how it would work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3962" y="2853546"/>
            <a:ext cx="11139055" cy="11509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highlight>
                  <a:srgbClr val="800000"/>
                </a:highlight>
                <a:hlinkClick r:id="rId2"/>
              </a:rPr>
              <a:t>I’m a video link, click me! </a:t>
            </a:r>
            <a:endParaRPr lang="en-US" sz="6000" dirty="0">
              <a:solidFill>
                <a:schemeClr val="accent2">
                  <a:lumMod val="75000"/>
                </a:schemeClr>
              </a:solidFill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90065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Beware of fake Anti-spyware!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70F14B-67FB-4910-A82E-13CF0BFF0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33659"/>
              </p:ext>
            </p:extLst>
          </p:nvPr>
        </p:nvGraphicFramePr>
        <p:xfrm>
          <a:off x="665018" y="2163561"/>
          <a:ext cx="10085364" cy="2530878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3361788">
                  <a:extLst>
                    <a:ext uri="{9D8B030D-6E8A-4147-A177-3AD203B41FA5}">
                      <a16:colId xmlns:a16="http://schemas.microsoft.com/office/drawing/2014/main" val="432811465"/>
                    </a:ext>
                  </a:extLst>
                </a:gridCol>
                <a:gridCol w="3361788">
                  <a:extLst>
                    <a:ext uri="{9D8B030D-6E8A-4147-A177-3AD203B41FA5}">
                      <a16:colId xmlns:a16="http://schemas.microsoft.com/office/drawing/2014/main" val="1015358169"/>
                    </a:ext>
                  </a:extLst>
                </a:gridCol>
                <a:gridCol w="3361788">
                  <a:extLst>
                    <a:ext uri="{9D8B030D-6E8A-4147-A177-3AD203B41FA5}">
                      <a16:colId xmlns:a16="http://schemas.microsoft.com/office/drawing/2014/main" val="2846279015"/>
                    </a:ext>
                  </a:extLst>
                </a:gridCol>
              </a:tblGrid>
              <a:tr h="361554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AntiVirus</a:t>
                      </a:r>
                      <a:r>
                        <a:rPr lang="en-US" dirty="0">
                          <a:effectLst/>
                        </a:rPr>
                        <a:t> Gold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AVsystemcare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ContraVirus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127824044"/>
                  </a:ext>
                </a:extLst>
              </a:tr>
              <a:tr h="36155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DriveCleaner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ErrorSafe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PAL Spyware Remover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853611119"/>
                  </a:ext>
                </a:extLst>
              </a:tr>
              <a:tr h="36155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Pest Trap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PSGuard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Spy Sheriff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110280141"/>
                  </a:ext>
                </a:extLst>
              </a:tr>
              <a:tr h="36155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Spy Wiper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SpyAxe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Spydawn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785109155"/>
                  </a:ext>
                </a:extLst>
              </a:tr>
              <a:tr h="36155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Spylocked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SpywareStrike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SysProtect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655013990"/>
                  </a:ext>
                </a:extLst>
              </a:tr>
              <a:tr h="36155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SystemDoctor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UltimateCleaner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WinAntiSpy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47166134"/>
                  </a:ext>
                </a:extLst>
              </a:tr>
              <a:tr h="361554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WinFixer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WorldAntiSpy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582209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06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3574-6075-4A4D-9554-37DA2DC7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F8575-8FDC-43F6-BD5C-21F131BC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99" y="2064328"/>
            <a:ext cx="11055927" cy="4985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https://itstillworks.com/antispyware-work-4910949.htm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hlinkClick r:id="rId3"/>
              </a:rPr>
              <a:t>https://whatis.techtarget.com/definition/anti-spyware-software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hlinkClick r:id="rId4"/>
              </a:rPr>
              <a:t>https://www.spamlaws.com/anti-spyware-how.html</a:t>
            </a:r>
            <a:endParaRPr lang="en-US" sz="3600" dirty="0"/>
          </a:p>
          <a:p>
            <a:pPr marL="0" indent="0">
              <a:buNone/>
            </a:pPr>
            <a:r>
              <a:rPr lang="en-US" sz="3600" u="sng" dirty="0">
                <a:solidFill>
                  <a:srgbClr val="FFC000"/>
                </a:solidFill>
              </a:rPr>
              <a:t>My amazing genius brain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29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8AE4-354B-4186-94CE-D6094EE9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2" y="2745684"/>
            <a:ext cx="10096500" cy="1150907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0388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BD8E5-A18E-435C-B431-90A6B59F4B6F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99</TotalTime>
  <Words>126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Vertical Lexicon design template</vt:lpstr>
      <vt:lpstr>Anti-spyware</vt:lpstr>
      <vt:lpstr>A little debriefing</vt:lpstr>
      <vt:lpstr>How does it work? </vt:lpstr>
      <vt:lpstr>Let’s see how it would work </vt:lpstr>
      <vt:lpstr>Beware of fake Anti-spyware!</vt:lpstr>
      <vt:lpstr>Sources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Antispyware</dc:title>
  <dc:creator>chelsea tatiana messan</dc:creator>
  <cp:lastModifiedBy>chelsea tatiana messan</cp:lastModifiedBy>
  <cp:revision>9</cp:revision>
  <dcterms:created xsi:type="dcterms:W3CDTF">2018-04-25T10:09:41Z</dcterms:created>
  <dcterms:modified xsi:type="dcterms:W3CDTF">2018-04-25T11:49:38Z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