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71" r:id="rId12"/>
    <p:sldId id="267" r:id="rId13"/>
    <p:sldId id="269" r:id="rId14"/>
    <p:sldId id="268" r:id="rId15"/>
    <p:sldId id="265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2" autoAdjust="0"/>
    <p:restoredTop sz="94660"/>
  </p:normalViewPr>
  <p:slideViewPr>
    <p:cSldViewPr snapToGrid="0">
      <p:cViewPr varScale="1">
        <p:scale>
          <a:sx n="55" d="100"/>
          <a:sy n="55" d="100"/>
        </p:scale>
        <p:origin x="29" y="4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4152F-BD69-49F4-BAEF-054AF4D15D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0ECF14-44BF-4BA0-921E-538DA3F548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1D694-E33F-4784-97C3-16891E453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66E5-AD10-4FA5-917B-4DBF72F59B08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9FE70-051E-4CCB-B4E5-C5D355FCC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42398F-3AD1-49A9-B803-A7730EC21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3704-6326-425E-BF69-78AE73E5A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228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2576F-6F99-4C1C-8A9F-DE75481A1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A24010-1E00-4707-B99E-E8596FC769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DE96A3-E95F-499C-A793-8BD930CE9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66E5-AD10-4FA5-917B-4DBF72F59B08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7C3FB-23A2-4DFA-922C-D9577007F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9CFF7-DE5F-4B92-9ABD-2554F2947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3704-6326-425E-BF69-78AE73E5A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472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60D347-7F7D-4C52-9FC6-B6AA087ACB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E47001-7DF5-4DE8-9B56-2CBA119F58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22B43-EA9D-45E5-A7FB-73992F790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66E5-AD10-4FA5-917B-4DBF72F59B08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C3E276-8A37-4976-AF4D-34196F5AB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8E40A-39BF-499F-8839-B0D5B45C0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3704-6326-425E-BF69-78AE73E5A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99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84FF-1BC2-4F79-A35B-3BD801153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C8E9E-2932-4768-B600-43E4EF23E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043CB-5597-48B8-9A2F-3077957B9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66E5-AD10-4FA5-917B-4DBF72F59B08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E2D14E-6250-4798-8A1F-9CFF99465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E79A5-C811-4A64-9F80-33B4EF209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3704-6326-425E-BF69-78AE73E5A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67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9664F-C5B2-49D1-9B92-F42E394C0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05F44B-10A7-4B3E-BCB4-94F7D30EC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310CF1-F0AE-4279-AFE6-3A3E728FB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66E5-AD10-4FA5-917B-4DBF72F59B08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ED36F-E964-481C-A1AC-2C4E65DF3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FC92C-B9E4-452C-91B1-F67CED6B3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3704-6326-425E-BF69-78AE73E5A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685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FAC70-D0CA-48A6-AFBB-7EC799F1F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71DA7-755F-4C03-9A90-491CCCFEC6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D010AA-6438-4F37-A693-BCBD7AD16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139A22-B3D6-4ACA-B44A-A792ABEF4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66E5-AD10-4FA5-917B-4DBF72F59B08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F1BA43-9216-4828-8607-EDB17895F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B95D52-706F-4FA9-8839-75E12814B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3704-6326-425E-BF69-78AE73E5A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885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EE6CA-083D-4C27-801E-0823FE26E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9B60ED-FF80-44EB-BC0B-C5889E648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6CB53F-B8CB-4CCC-A0BF-6601099AB9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DE5626-D7AA-4182-AFBE-65DF3E4442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6D417C-9AEE-4DC4-B1AD-EF88B33CF7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F53C11-52B2-4046-BD2F-3011E5FAC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66E5-AD10-4FA5-917B-4DBF72F59B08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6E96EA-3437-44E4-8C99-1C10E4567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D5FC13-A9BA-47F0-857F-1B91880ED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3704-6326-425E-BF69-78AE73E5A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420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9BA57-718E-40EA-A980-EC1F09A6D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005425-A326-4A99-8C80-DE2DE2584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66E5-AD10-4FA5-917B-4DBF72F59B08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521B4B-D88F-4690-A027-09F38E9A2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83443F-3519-4C00-9856-4D7124532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3704-6326-425E-BF69-78AE73E5A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6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B29712-3B28-432C-B27F-7AD8E1C11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66E5-AD10-4FA5-917B-4DBF72F59B08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15D738-32C4-4030-8304-9B4B04915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9E8BE5-CFB3-46ED-AEB6-FB266227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3704-6326-425E-BF69-78AE73E5A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05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87822-C1FE-4ADE-97E8-5A43D292F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13300-BE0A-459C-A4AF-42679CA9E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F4BC54-3534-4D03-B19A-E8770CDF00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68BD42-4567-4B43-A717-8BAE4EA11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66E5-AD10-4FA5-917B-4DBF72F59B08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492C12-4E03-4053-A88E-E07F6F36B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885596-9557-4CFE-A188-838EDD17A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3704-6326-425E-BF69-78AE73E5A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54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A7EFF-A0C7-44DE-83D2-48FB9C0E1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CF3D81-AEEE-469A-9F3C-AA7CC415B2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6DCE53-5FF8-4CB4-8DCE-496B9B59C3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DDA7D6-3B19-45C0-B8F3-EE93CB1E3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66E5-AD10-4FA5-917B-4DBF72F59B08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1A7839-573A-4352-8961-8BAA7EF1D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080954-ADAF-4AD2-AB0B-DE2B6AB66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3704-6326-425E-BF69-78AE73E5A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C1F1EB-2477-45E5-9D53-95C9AC829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DC4CB4-C856-4853-95AF-3277354B88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1FAA8A-9100-474F-983E-78D433CD46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166E5-AD10-4FA5-917B-4DBF72F59B08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BF832-17AA-46E6-9C72-BB2D1720F9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A88DF-CF9F-413A-9216-3687CFA29B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E3704-6326-425E-BF69-78AE73E5A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673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ZVYTJarPFs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tamation.com/mobile-wireless/75-top-iot-devices-1.html" TargetMode="External"/><Relationship Id="rId2" Type="http://schemas.openxmlformats.org/officeDocument/2006/relationships/hyperlink" Target="https://www.nsslabs.com/company/news/media-resources/iot-insecurity-pinpointing-the-problem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Mirai_(malware)" TargetMode="External"/><Relationship Id="rId4" Type="http://schemas.openxmlformats.org/officeDocument/2006/relationships/hyperlink" Target="https://www.theregister.co.uk/2017/10/23/arm_platform_security_architectur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C9728-88A4-466D-8F27-F557D924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0167" y="408843"/>
            <a:ext cx="9144000" cy="938213"/>
          </a:xfrm>
        </p:spPr>
        <p:txBody>
          <a:bodyPr/>
          <a:lstStyle/>
          <a:p>
            <a:r>
              <a:rPr lang="en-US" dirty="0"/>
              <a:t>IoT Hacking </a:t>
            </a:r>
          </a:p>
        </p:txBody>
      </p:sp>
      <p:pic>
        <p:nvPicPr>
          <p:cNvPr id="2050" name="Picture 2" descr="Image result for iot">
            <a:extLst>
              <a:ext uri="{FF2B5EF4-FFF2-40B4-BE49-F238E27FC236}">
                <a16:creationId xmlns:a16="http://schemas.microsoft.com/office/drawing/2014/main" id="{93FAD922-6543-4512-9EC1-114B6895F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968" y="1457011"/>
            <a:ext cx="7099941" cy="499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742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6EF60-4FDE-45B6-ACCF-548E9E024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so many devices aren’t secure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ACFC3-9435-4BA8-872F-129E50D1B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people don’t care whether their refrigerator is hackable or not</a:t>
            </a:r>
          </a:p>
          <a:p>
            <a:r>
              <a:rPr lang="en-US" dirty="0"/>
              <a:t>As more IoT hacks occur and are published, Consumers will become more concerned, forcing companies to secure their devices better</a:t>
            </a:r>
          </a:p>
        </p:txBody>
      </p:sp>
      <p:pic>
        <p:nvPicPr>
          <p:cNvPr id="5122" name="Picture 2" descr="Image result for insecure iot devices">
            <a:extLst>
              <a:ext uri="{FF2B5EF4-FFF2-40B4-BE49-F238E27FC236}">
                <a16:creationId xmlns:a16="http://schemas.microsoft.com/office/drawing/2014/main" id="{42A09CF7-1751-425A-8F51-1E01AAB83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29000"/>
            <a:ext cx="3257549" cy="325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922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5B375-6CF8-4CAE-AE4B-D8F99AB02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C6F18-4288-4017-A593-907B8AC47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81700"/>
            <a:ext cx="9867901" cy="6238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-NSS labs</a:t>
            </a:r>
          </a:p>
        </p:txBody>
      </p:sp>
      <p:pic>
        <p:nvPicPr>
          <p:cNvPr id="6146" name="Picture 2" descr="Image result for insecure iot devices">
            <a:extLst>
              <a:ext uri="{FF2B5EF4-FFF2-40B4-BE49-F238E27FC236}">
                <a16:creationId xmlns:a16="http://schemas.microsoft.com/office/drawing/2014/main" id="{79498F82-CCD9-4B3A-B736-884CD408F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0"/>
            <a:ext cx="9867900" cy="577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606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30844-21C6-4B1C-8A7B-ADC6C6FDE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Arm processors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024FB-1D02-4E90-A52F-C999AE010F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company has a goal to have a trillion IoT devices connected by 2035</a:t>
            </a:r>
          </a:p>
          <a:p>
            <a:r>
              <a:rPr lang="en-US" dirty="0"/>
              <a:t>Impossible goal without industry stability</a:t>
            </a:r>
          </a:p>
          <a:p>
            <a:r>
              <a:rPr lang="en-US" dirty="0"/>
              <a:t>Releasing open-source code to help secure IoT devices with:</a:t>
            </a:r>
          </a:p>
          <a:p>
            <a:pPr lvl="1"/>
            <a:r>
              <a:rPr lang="en-US" dirty="0"/>
              <a:t>Device identification and authentication</a:t>
            </a:r>
          </a:p>
          <a:p>
            <a:pPr lvl="1"/>
            <a:r>
              <a:rPr lang="en-US" dirty="0"/>
              <a:t>Encrypted communication</a:t>
            </a:r>
          </a:p>
          <a:p>
            <a:pPr lvl="1"/>
            <a:r>
              <a:rPr lang="en-US" dirty="0"/>
              <a:t>Auto downloaded security patches and updates</a:t>
            </a:r>
          </a:p>
          <a:p>
            <a:pPr lvl="1"/>
            <a:r>
              <a:rPr lang="en-US" dirty="0"/>
              <a:t>Provide a trusted boot sequence</a:t>
            </a:r>
          </a:p>
        </p:txBody>
      </p:sp>
      <p:pic>
        <p:nvPicPr>
          <p:cNvPr id="4098" name="Picture 2" descr="Image result for arm processors logo">
            <a:extLst>
              <a:ext uri="{FF2B5EF4-FFF2-40B4-BE49-F238E27FC236}">
                <a16:creationId xmlns:a16="http://schemas.microsoft.com/office/drawing/2014/main" id="{717237F5-3785-416A-BD4D-9D687D70D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3876676"/>
            <a:ext cx="2981324" cy="298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338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66D38-B838-4EAB-AB42-D54C5FA4A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DDOS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77F74-2F8C-44E5-A1E9-56399F482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Mirai</a:t>
            </a:r>
            <a:r>
              <a:rPr lang="en-US" dirty="0"/>
              <a:t> (Japanese for "the future", </a:t>
            </a:r>
            <a:r>
              <a:rPr lang="ja-JP" altLang="en-US" dirty="0"/>
              <a:t>未来</a:t>
            </a:r>
            <a:r>
              <a:rPr lang="en-US" altLang="ja-JP" dirty="0"/>
              <a:t>) </a:t>
            </a:r>
            <a:r>
              <a:rPr lang="en-US" dirty="0"/>
              <a:t>is a malware that turns networked devices running Linux into remotely controlled "bots" that can be used as part of a botnet in large-scale network attacks</a:t>
            </a:r>
          </a:p>
          <a:p>
            <a:r>
              <a:rPr lang="en-US" dirty="0"/>
              <a:t> It primarily targets online consumer devices such as IP cameras and home routers.</a:t>
            </a:r>
          </a:p>
          <a:p>
            <a:r>
              <a:rPr lang="en-US" dirty="0"/>
              <a:t>(</a:t>
            </a:r>
            <a:r>
              <a:rPr lang="en-US" dirty="0" err="1"/>
              <a:t>Mikels</a:t>
            </a:r>
            <a:r>
              <a:rPr lang="en-US" dirty="0"/>
              <a:t> presentation in round 1)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D951D7-12D0-46BC-94AA-F40D6488D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319" y="4531458"/>
            <a:ext cx="6438681" cy="232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16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407E2-88AE-41E1-AD35-132682C76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Jeep hack</a:t>
            </a:r>
          </a:p>
        </p:txBody>
      </p:sp>
      <p:pic>
        <p:nvPicPr>
          <p:cNvPr id="11" name="Online Media 10">
            <a:hlinkClick r:id="" action="ppaction://media"/>
            <a:extLst>
              <a:ext uri="{FF2B5EF4-FFF2-40B4-BE49-F238E27FC236}">
                <a16:creationId xmlns:a16="http://schemas.microsoft.com/office/drawing/2014/main" id="{48F18740-7FE9-4292-BC6D-1D739744A16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98055" y="1336964"/>
            <a:ext cx="9751290" cy="548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684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53B71-34CA-437D-8D19-0E2752FCD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8CB1F-427C-4105-BD05-9408F3FEB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(see presentation by </a:t>
            </a:r>
            <a:r>
              <a:rPr lang="en-US" dirty="0" err="1"/>
              <a:t>Alyissa</a:t>
            </a:r>
            <a:r>
              <a:rPr lang="en-US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0C0371-83B5-4909-91FD-83C5B2D3C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226" y="2534899"/>
            <a:ext cx="6314673" cy="415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815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DD9D8-D69B-4385-AE25-8534596BC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D987B-4C1E-4C18-8A43-840048861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http://resources.infosecinstitute.com/firmware-analysis-for-iot-devices/#gref</a:t>
            </a:r>
          </a:p>
          <a:p>
            <a:r>
              <a:rPr lang="en-US" dirty="0">
                <a:hlinkClick r:id="rId2"/>
              </a:rPr>
              <a:t>https://www.nsslabs.com/company/news/media-resources/iot-insecurity-pinpointing-the-problems/</a:t>
            </a:r>
            <a:endParaRPr lang="en-US" dirty="0"/>
          </a:p>
          <a:p>
            <a:r>
              <a:rPr lang="en-US" dirty="0">
                <a:hlinkClick r:id="rId3"/>
              </a:rPr>
              <a:t>https://www.datamation.com/mobile-wireless/75-top-iot-devices-1.html</a:t>
            </a:r>
            <a:endParaRPr lang="en-US" dirty="0"/>
          </a:p>
          <a:p>
            <a:r>
              <a:rPr lang="en-US" dirty="0">
                <a:hlinkClick r:id="rId4"/>
              </a:rPr>
              <a:t>https://www.theregister.co.uk/2017/10/23/arm_platform_security_architecture/</a:t>
            </a:r>
            <a:endParaRPr lang="en-US" dirty="0"/>
          </a:p>
          <a:p>
            <a:r>
              <a:rPr lang="en-US" dirty="0">
                <a:hlinkClick r:id="rId5"/>
              </a:rPr>
              <a:t>https://en.wikipedia.org/wiki/Mirai_(malware)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164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EA4A8-EB90-4B8B-94C3-CD86E2F0F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1E544-56F4-49C2-8F38-675BD201D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doorbell camera: Talk to visitors, opens door, records missed guests</a:t>
            </a:r>
          </a:p>
          <a:p>
            <a:r>
              <a:rPr lang="en-US" dirty="0"/>
              <a:t>garage door openers: Control with smart phone</a:t>
            </a:r>
          </a:p>
          <a:p>
            <a:r>
              <a:rPr lang="en-US" dirty="0"/>
              <a:t>air quality sensors: Smart phone alerts</a:t>
            </a:r>
          </a:p>
          <a:p>
            <a:r>
              <a:rPr lang="en-US" dirty="0"/>
              <a:t>oven: temperature probes, camera and food recognition</a:t>
            </a:r>
          </a:p>
          <a:p>
            <a:r>
              <a:rPr lang="en-US" dirty="0"/>
              <a:t>Refrigerator: Energy regulation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6" name="Picture 4" descr="Image result for doorbell camera">
            <a:extLst>
              <a:ext uri="{FF2B5EF4-FFF2-40B4-BE49-F238E27FC236}">
                <a16:creationId xmlns:a16="http://schemas.microsoft.com/office/drawing/2014/main" id="{CF44B179-C1BE-4083-831A-95CADD542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092" y="3883060"/>
            <a:ext cx="5288782" cy="297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720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iot">
            <a:extLst>
              <a:ext uri="{FF2B5EF4-FFF2-40B4-BE49-F238E27FC236}">
                <a16:creationId xmlns:a16="http://schemas.microsoft.com/office/drawing/2014/main" id="{FD82041F-335F-4554-B0EE-91D3F2341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949" y="1690688"/>
            <a:ext cx="8286750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D86BD9-E8C0-43D8-BB48-F456911C0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the Network?</a:t>
            </a:r>
          </a:p>
        </p:txBody>
      </p:sp>
    </p:spTree>
    <p:extLst>
      <p:ext uri="{BB962C8B-B14F-4D97-AF65-F5344CB8AC3E}">
        <p14:creationId xmlns:p14="http://schemas.microsoft.com/office/powerpoint/2010/main" val="2288428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8F4A4-CC7C-4292-85A3-02894896B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Firmware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44D55-B2AD-4DBD-954C-D7F52127A7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Runs IoT devices</a:t>
            </a:r>
          </a:p>
          <a:p>
            <a:r>
              <a:rPr lang="en-US" dirty="0"/>
              <a:t>Like permanent software</a:t>
            </a:r>
          </a:p>
          <a:p>
            <a:r>
              <a:rPr lang="en-US" dirty="0"/>
              <a:t>Vulnerabilities</a:t>
            </a:r>
          </a:p>
          <a:p>
            <a:pPr lvl="1"/>
            <a:r>
              <a:rPr lang="en-US" dirty="0"/>
              <a:t>Not updated often/hard to update</a:t>
            </a:r>
          </a:p>
          <a:p>
            <a:pPr lvl="1"/>
            <a:r>
              <a:rPr lang="en-US" dirty="0"/>
              <a:t>Hardcoded credentials (passwords, etc.)</a:t>
            </a:r>
          </a:p>
          <a:p>
            <a:pPr lvl="1"/>
            <a:r>
              <a:rPr lang="en-US" dirty="0"/>
              <a:t>Failure to encrypt/decrypt data sent over the network</a:t>
            </a:r>
          </a:p>
        </p:txBody>
      </p:sp>
    </p:spTree>
    <p:extLst>
      <p:ext uri="{BB962C8B-B14F-4D97-AF65-F5344CB8AC3E}">
        <p14:creationId xmlns:p14="http://schemas.microsoft.com/office/powerpoint/2010/main" val="635104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AD0D6-46C4-4D77-935E-953C154D5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Hacking an IoT device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2646D-BA3A-47CF-ADB1-DA5F3292D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Obtain the firmware</a:t>
            </a:r>
          </a:p>
          <a:p>
            <a:pPr lvl="1"/>
            <a:r>
              <a:rPr lang="en-US" dirty="0"/>
              <a:t>From the vendor website </a:t>
            </a:r>
          </a:p>
          <a:p>
            <a:pPr lvl="1"/>
            <a:r>
              <a:rPr lang="en-US" dirty="0"/>
              <a:t>Dumping the firmware from the device through hardware exploitation </a:t>
            </a:r>
          </a:p>
          <a:p>
            <a:r>
              <a:rPr lang="en-US" dirty="0"/>
              <a:t>UART, JTAG, or SPI Flash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9EB5C8-3B2F-42CC-B72D-38B309B45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0597" y="3301826"/>
            <a:ext cx="4727852" cy="347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471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29519-8BB2-4A5C-A1BB-E3590D695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Binwalk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1204B-D006-4255-888C-6A817BBD7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2201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firmware reverse engineering tool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Notice that the filesystem type is </a:t>
            </a:r>
            <a:r>
              <a:rPr lang="en-US" dirty="0" err="1"/>
              <a:t>Squashfs</a:t>
            </a:r>
            <a:r>
              <a:rPr lang="en-US" dirty="0"/>
              <a:t>. Knowing the type, it can be extracted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0FEB94-D4C0-417D-A6F0-CAE29715B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322" y="2509969"/>
            <a:ext cx="7804298" cy="279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366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A4723-5F6B-4345-B22D-CE9BCB9F5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A5E25-6579-4B8A-90C1-96F2526FA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Next step is to identify vulnerabilities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7C277B-86B9-40AC-AEBD-7347F3786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27906"/>
            <a:ext cx="6928283" cy="396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49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6B328-C0E6-4FEA-8FB2-A2919FD6A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0A399-40EA-4CFF-9428-1168EA8B5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9656" y="1690688"/>
            <a:ext cx="2844144" cy="4486275"/>
          </a:xfrm>
        </p:spPr>
        <p:txBody>
          <a:bodyPr/>
          <a:lstStyle/>
          <a:p>
            <a:r>
              <a:rPr lang="en-US" dirty="0"/>
              <a:t>The login credentials hard coded in the </a:t>
            </a:r>
            <a:r>
              <a:rPr lang="en-US" dirty="0" err="1"/>
              <a:t>image_sign</a:t>
            </a:r>
            <a:r>
              <a:rPr lang="en-US" dirty="0"/>
              <a:t> file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39DFF8-7D74-42EB-84F1-342D939B3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98818"/>
            <a:ext cx="7671456" cy="577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554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134B9-A37D-485E-B801-C3AAF23D9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FDC93-6D41-43F9-8B95-1A78E656F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48633"/>
            <a:ext cx="10515600" cy="3228330"/>
          </a:xfrm>
        </p:spPr>
        <p:txBody>
          <a:bodyPr/>
          <a:lstStyle/>
          <a:p>
            <a:r>
              <a:rPr lang="en-US" dirty="0"/>
              <a:t>We have the login credentials.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D11E24-E2FD-4769-A8ED-04F1B2B6F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9719"/>
            <a:ext cx="12192000" cy="205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79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389</Words>
  <Application>Microsoft Office PowerPoint</Application>
  <PresentationFormat>Widescreen</PresentationFormat>
  <Paragraphs>65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游ゴシック</vt:lpstr>
      <vt:lpstr>Arial</vt:lpstr>
      <vt:lpstr>Calibri</vt:lpstr>
      <vt:lpstr>Calibri Light</vt:lpstr>
      <vt:lpstr>Office Theme</vt:lpstr>
      <vt:lpstr>IoT Hacking </vt:lpstr>
      <vt:lpstr>Devices</vt:lpstr>
      <vt:lpstr>Why the Network?</vt:lpstr>
      <vt:lpstr>Firmware</vt:lpstr>
      <vt:lpstr>Hacking an IoT device</vt:lpstr>
      <vt:lpstr>Binwalk</vt:lpstr>
      <vt:lpstr>PowerPoint Presentation</vt:lpstr>
      <vt:lpstr>PowerPoint Presentation</vt:lpstr>
      <vt:lpstr>PowerPoint Presentation</vt:lpstr>
      <vt:lpstr>Why so many devices aren’t secure</vt:lpstr>
      <vt:lpstr>PowerPoint Presentation</vt:lpstr>
      <vt:lpstr>Arm processors</vt:lpstr>
      <vt:lpstr>DDOS</vt:lpstr>
      <vt:lpstr>Jeep hack</vt:lpstr>
      <vt:lpstr>Medical Devices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IoT Hacking</dc:title>
  <dc:creator>karl lundgren</dc:creator>
  <cp:lastModifiedBy>karl lundgren</cp:lastModifiedBy>
  <cp:revision>22</cp:revision>
  <dcterms:created xsi:type="dcterms:W3CDTF">2018-04-21T19:06:56Z</dcterms:created>
  <dcterms:modified xsi:type="dcterms:W3CDTF">2018-04-22T00:37:57Z</dcterms:modified>
</cp:coreProperties>
</file>